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24" r:id="rId5"/>
    <p:sldId id="302" r:id="rId6"/>
    <p:sldId id="315" r:id="rId7"/>
    <p:sldId id="325" r:id="rId8"/>
    <p:sldId id="294" r:id="rId9"/>
    <p:sldId id="295" r:id="rId10"/>
    <p:sldId id="326" r:id="rId11"/>
    <p:sldId id="314" r:id="rId12"/>
    <p:sldId id="327" r:id="rId13"/>
    <p:sldId id="31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6" autoAdjust="0"/>
    <p:restoredTop sz="95033" autoAdjust="0"/>
  </p:normalViewPr>
  <p:slideViewPr>
    <p:cSldViewPr snapToGrid="0">
      <p:cViewPr>
        <p:scale>
          <a:sx n="55" d="100"/>
          <a:sy n="55" d="100"/>
        </p:scale>
        <p:origin x="830" y="557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8/2/2025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50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8/2/2025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64802" y="1264233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Inventory Supply Chain Analysis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POWER BI PROJECT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6846" y="4057894"/>
            <a:ext cx="4081954" cy="1040580"/>
          </a:xfrm>
        </p:spPr>
        <p:txBody>
          <a:bodyPr/>
          <a:lstStyle/>
          <a:p>
            <a:pPr algn="l"/>
            <a:r>
              <a:rPr lang="en-US" dirty="0"/>
              <a:t>     </a:t>
            </a:r>
            <a:r>
              <a:rPr lang="en-US" sz="1200" dirty="0"/>
              <a:t>end-to-end dashboard for optimizing stock management, demand forecasting, and supply chain operations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/>
              <a:t>Sales@contoso.com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C71F9-43D0-6C26-495E-0660FF8F9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 TIMES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305907"/>
            <a:ext cx="4275138" cy="3969253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latin typeface=" TIMES"/>
              </a:rPr>
              <a:t>Project Overview &amp; Objectives</a:t>
            </a:r>
          </a:p>
          <a:p>
            <a:r>
              <a:rPr lang="en-US" b="1" dirty="0">
                <a:latin typeface=" TIMES"/>
              </a:rPr>
              <a:t>Key Features</a:t>
            </a:r>
          </a:p>
          <a:p>
            <a:r>
              <a:rPr lang="en-US" b="1" dirty="0">
                <a:latin typeface=" TIMES"/>
              </a:rPr>
              <a:t>Implementation</a:t>
            </a:r>
          </a:p>
          <a:p>
            <a:r>
              <a:rPr lang="en-US" b="1" dirty="0">
                <a:latin typeface=" TIMES"/>
              </a:rPr>
              <a:t>Business Impact</a:t>
            </a:r>
          </a:p>
          <a:p>
            <a:r>
              <a:rPr lang="en-US" b="1" dirty="0">
                <a:latin typeface=" TIMES"/>
              </a:rPr>
              <a:t>Dashboard</a:t>
            </a:r>
          </a:p>
          <a:p>
            <a:r>
              <a:rPr lang="en-US" b="1" dirty="0">
                <a:latin typeface=" TIMES"/>
              </a:rPr>
              <a:t>Conclusion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150" r="16150"/>
          <a:stretch/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33" y="786181"/>
            <a:ext cx="5096933" cy="83099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IN" dirty="0"/>
              <a:t>Project Overview</a:t>
            </a:r>
            <a:br>
              <a:rPr lang="en-IN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4932" y="1617178"/>
            <a:ext cx="6700763" cy="4562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IN" b="1" dirty="0"/>
              <a:t>Business Challenge</a:t>
            </a:r>
          </a:p>
          <a:p>
            <a:pPr marL="0" indent="0">
              <a:buNone/>
            </a:pPr>
            <a:r>
              <a:rPr lang="en-US" dirty="0"/>
              <a:t> Handling inventory and supply chain activities can be difficult without the right information at the right time. Businesses often struggle with delays, stock issues, and poor visibility into operations.</a:t>
            </a:r>
          </a:p>
          <a:p>
            <a:pPr marL="0" indent="0">
              <a:buNone/>
            </a:pPr>
            <a:r>
              <a:rPr lang="en-IN" b="1" dirty="0"/>
              <a:t>Strategic Solution</a:t>
            </a:r>
          </a:p>
          <a:p>
            <a:pPr marL="0" indent="0">
              <a:buNone/>
            </a:pPr>
            <a:r>
              <a:rPr lang="en-US" dirty="0"/>
              <a:t>To solve this, I created a Power BI dashboard that brings all inventory and supply chain data together. It shows real-time stock updates, supplier performance, and delivery trends in a clear, easy-to-use format.</a:t>
            </a:r>
          </a:p>
          <a:p>
            <a:pPr marL="0" indent="0">
              <a:buNone/>
            </a:pPr>
            <a:r>
              <a:rPr lang="en-IN" b="1" dirty="0"/>
              <a:t>Target Outcome</a:t>
            </a:r>
          </a:p>
          <a:p>
            <a:pPr marL="0" indent="0">
              <a:buNone/>
            </a:pPr>
            <a:r>
              <a:rPr lang="en-US" dirty="0"/>
              <a:t> This solution helps improve efficiency by making inventory tracking smarter and reducing delays. It supports better planning and quicker decisions across supply chain operations.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191" r="23191"/>
          <a:stretch/>
        </p:blipFill>
        <p:spPr>
          <a:xfrm>
            <a:off x="7027336" y="678783"/>
            <a:ext cx="4441372" cy="539303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49B6F0-A120-9D5A-1316-AA46FC1B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44" y="0"/>
            <a:ext cx="12299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Results from last year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99C520A-B797-9401-1CE0-464F40327F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04" r="5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4D1C3-63CE-905D-29F1-8AFA7F99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E8231-76BF-B618-9E43-5D986F4F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" y="0"/>
            <a:ext cx="12210854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satisfied customer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E78E8B1-1A93-080E-D864-DC3CB0ACA4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" b="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184F3FD5-57F6-429C-8A79-BC3E161F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362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4548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960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0414E17-AF31-4773-9D9B-6F287966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1558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A460E96-6DE9-4695-B9AA-33D872B9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156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8754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7352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5950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146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4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C9ADA53C-9ACF-479A-B6E8-7BB006F0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03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A4865DF-B1A5-4498-AB0B-F562ECEB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989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45719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 TIMES"/>
              </a:rPr>
              <a:t> Dashboard 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4088785" y="336423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9434" y="3909231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2D8CCC-2870-4227-ABD9-02D24FF59C9D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910E1-1CD0-4263-8B65-DF80AB091A84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F85F2D-21EB-430E-87FA-3C2988015BD5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ECB44-1C03-468E-9519-E27DEFF7D5F1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474A0-3948-4481-B3F1-1BD1F9FD5596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985E6F-8992-46C8-A3A9-0252AC0BD256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B6B85C-AD04-4022-B4E1-7CDFE4556405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D836B-A190-4A59-9ACF-3B40EAEA9BCB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9F82E-F0CC-4890-8686-8F661F8C7332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2DCAA-7A96-4807-96C2-97D8D1B18BDD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989441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EE0492-6D6A-9160-ED89-5B10004E1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656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Analyst Online Course | Data Analytics | Udacity">
            <a:extLst>
              <a:ext uri="{FF2B5EF4-FFF2-40B4-BE49-F238E27FC236}">
                <a16:creationId xmlns:a16="http://schemas.microsoft.com/office/drawing/2014/main" id="{D5274CB1-D768-F820-78F0-A3FCA1EF0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08AD2-7EB4-0CD3-573C-7144F30618C1}"/>
              </a:ext>
            </a:extLst>
          </p:cNvPr>
          <p:cNvSpPr txBox="1"/>
          <p:nvPr/>
        </p:nvSpPr>
        <p:spPr>
          <a:xfrm>
            <a:off x="969818" y="1544287"/>
            <a:ext cx="10515600" cy="4666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 TIMES"/>
              </a:rPr>
              <a:t> 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 TIMES"/>
              </a:rPr>
              <a:t>Data Cleaning &amp; Transformation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 TIMES"/>
              </a:rPr>
              <a:t>: Use Power Query to clean and model supply chain datasets.</a:t>
            </a:r>
          </a:p>
          <a:p>
            <a:pPr marL="285750" indent="-285750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 TIMES"/>
              </a:rPr>
              <a:t> 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 TIMES"/>
              </a:rPr>
              <a:t>Inventory Metrics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 TIMES"/>
              </a:rPr>
              <a:t>: Track stock levels, turnover rates, reorder points, and backorders.</a:t>
            </a:r>
          </a:p>
          <a:p>
            <a:pPr marL="285750" indent="-285750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 TIMES"/>
              </a:rPr>
              <a:t>Supply Chain KPIs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 TIMES"/>
              </a:rPr>
              <a:t>: Analyze lead times, delivery performance, and supplier reliability.</a:t>
            </a:r>
          </a:p>
          <a:p>
            <a:pPr marL="285750" indent="-285750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 TIMES"/>
              </a:rPr>
              <a:t>Advanced DAX Calculations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 TIMES"/>
              </a:rPr>
              <a:t>: Build actionable insights for procurement and operations.</a:t>
            </a:r>
          </a:p>
          <a:p>
            <a:pPr marL="285750" indent="-285750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 TIMES"/>
              </a:rPr>
              <a:t>Professional Dashboard Design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 TIMES"/>
              </a:rPr>
              <a:t>: Create an executive-level dashboard with interactive visuals.</a:t>
            </a:r>
          </a:p>
          <a:p>
            <a:pPr marL="285750" indent="-285750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 TIMES"/>
              </a:rPr>
              <a:t>Real-World Storytelling Techniques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 TIMES"/>
              </a:rPr>
              <a:t>: Present supply chain data effectively for business stakeholders.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 TIMES"/>
              </a:rPr>
            </a:b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 TIME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261D3-7263-1F2C-3A5C-901566E8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 TIMES"/>
              </a:rPr>
              <a:t> Summary</a:t>
            </a:r>
            <a:endParaRPr lang="en-IN" sz="4800" b="1" dirty="0">
              <a:solidFill>
                <a:schemeClr val="bg1"/>
              </a:solidFill>
              <a:latin typeface=" TIMES"/>
            </a:endParaRPr>
          </a:p>
        </p:txBody>
      </p:sp>
    </p:spTree>
    <p:extLst>
      <p:ext uri="{BB962C8B-B14F-4D97-AF65-F5344CB8AC3E}">
        <p14:creationId xmlns:p14="http://schemas.microsoft.com/office/powerpoint/2010/main" val="64689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72</TotalTime>
  <Words>385</Words>
  <Application>Microsoft Office PowerPoint</Application>
  <PresentationFormat>Widescreen</PresentationFormat>
  <Paragraphs>65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 TIMES</vt:lpstr>
      <vt:lpstr>Arial</vt:lpstr>
      <vt:lpstr>Biome Light</vt:lpstr>
      <vt:lpstr>Calibri</vt:lpstr>
      <vt:lpstr>Calibri Light</vt:lpstr>
      <vt:lpstr>Wingdings</vt:lpstr>
      <vt:lpstr>Office Theme</vt:lpstr>
      <vt:lpstr>Inventory Supply Chain Analysis</vt:lpstr>
      <vt:lpstr>Agenda</vt:lpstr>
      <vt:lpstr> Project Overview </vt:lpstr>
      <vt:lpstr>Results from last year</vt:lpstr>
      <vt:lpstr> </vt:lpstr>
      <vt:lpstr> </vt:lpstr>
      <vt:lpstr> </vt:lpstr>
      <vt:lpstr> Dashboard </vt:lpstr>
      <vt:lpstr> Summary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22A91A61E8</dc:creator>
  <cp:lastModifiedBy>22A91A61E8</cp:lastModifiedBy>
  <cp:revision>1</cp:revision>
  <dcterms:created xsi:type="dcterms:W3CDTF">2025-08-02T05:52:16Z</dcterms:created>
  <dcterms:modified xsi:type="dcterms:W3CDTF">2025-08-02T07:04:39Z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